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68" r:id="rId3"/>
    <p:sldId id="270" r:id="rId4"/>
    <p:sldId id="269" r:id="rId5"/>
    <p:sldId id="272" r:id="rId6"/>
    <p:sldId id="273" r:id="rId7"/>
    <p:sldId id="271" r:id="rId8"/>
    <p:sldId id="262" r:id="rId9"/>
    <p:sldId id="257" r:id="rId10"/>
    <p:sldId id="258" r:id="rId11"/>
    <p:sldId id="259" r:id="rId12"/>
    <p:sldId id="260" r:id="rId13"/>
    <p:sldId id="261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 Panwar" initials="HP" lastIdx="1" clrIdx="0">
    <p:extLst>
      <p:ext uri="{19B8F6BF-5375-455C-9EA6-DF929625EA0E}">
        <p15:presenceInfo xmlns:p15="http://schemas.microsoft.com/office/powerpoint/2012/main" userId="Harsh Panw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7"/>
    <a:srgbClr val="FE4239"/>
    <a:srgbClr val="735CE1"/>
    <a:srgbClr val="675EB9"/>
    <a:srgbClr val="4EA4E0"/>
    <a:srgbClr val="130769"/>
    <a:srgbClr val="5EB3F4"/>
    <a:srgbClr val="19307C"/>
    <a:srgbClr val="21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7T14:42:51.212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8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0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42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6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27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82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18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35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2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1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49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8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5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1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0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26260" y="5036567"/>
            <a:ext cx="7289757" cy="1107996"/>
          </a:xfrm>
          <a:prstGeom prst="rect">
            <a:avLst/>
          </a:prstGeom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  <a:latin typeface="Algerian" panose="04020705040A02060702" pitchFamily="82" charset="0"/>
              </a:rPr>
              <a:t>GO-4-FOOD</a:t>
            </a:r>
            <a:endParaRPr lang="en-US" sz="6600" dirty="0">
              <a:solidFill>
                <a:schemeClr val="tx2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026" name="Picture 2" descr="Presentation of Skyrocket Hand Illustration Design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13417" y="2690949"/>
            <a:ext cx="5573486" cy="1863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15839" y="3066590"/>
            <a:ext cx="7454537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sz="8000" b="1" dirty="0" smtClean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Arial Rounded MT Bold" panose="020F0704030504030204" pitchFamily="34" charset="0"/>
              </a:rPr>
              <a:t>GO FOR FOOD</a:t>
            </a:r>
            <a:endParaRPr lang="en-US" sz="8000" b="1" dirty="0">
              <a:ln w="28575">
                <a:solidFill>
                  <a:schemeClr val="tx1"/>
                </a:solidFill>
                <a:prstDash val="solid"/>
              </a:ln>
              <a:solidFill>
                <a:srgbClr val="C00000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6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The PPT is divided into three parts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7766" y="2872510"/>
            <a:ext cx="8144465" cy="2123658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Front-End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Back-End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General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utput</a:t>
            </a:r>
          </a:p>
          <a:p>
            <a:endParaRPr lang="en-US" sz="24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7" y="766355"/>
            <a:ext cx="9818254" cy="5238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5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56" y="877454"/>
            <a:ext cx="9550400" cy="507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60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037" y="1889064"/>
            <a:ext cx="9615054" cy="1268232"/>
          </a:xfrm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SOME GLIMPSE OF BACK-END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738910"/>
            <a:ext cx="9984509" cy="5210320"/>
          </a:xfrm>
        </p:spPr>
      </p:pic>
    </p:spTree>
    <p:extLst>
      <p:ext uri="{BB962C8B-B14F-4D97-AF65-F5344CB8AC3E}">
        <p14:creationId xmlns:p14="http://schemas.microsoft.com/office/powerpoint/2010/main" val="36871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692727"/>
            <a:ext cx="9568873" cy="5246255"/>
          </a:xfrm>
        </p:spPr>
      </p:pic>
    </p:spTree>
    <p:extLst>
      <p:ext uri="{BB962C8B-B14F-4D97-AF65-F5344CB8AC3E}">
        <p14:creationId xmlns:p14="http://schemas.microsoft.com/office/powerpoint/2010/main" val="15145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2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ver Slide Formal Templates Background Bottom R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6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3772" y="1565366"/>
            <a:ext cx="5573486" cy="3346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9" y="3319548"/>
            <a:ext cx="4514850" cy="2819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216" y="967256"/>
            <a:ext cx="7615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GO </a:t>
            </a: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4</a:t>
            </a:r>
            <a:r>
              <a:rPr 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FOOD</a:t>
            </a:r>
          </a:p>
          <a:p>
            <a:endParaRPr lang="en-US" sz="2400" b="1" dirty="0" smtClean="0">
              <a:latin typeface="Algerian" panose="04020705040A02060702" pitchFamily="82" charset="0"/>
            </a:endParaRPr>
          </a:p>
          <a:p>
            <a:r>
              <a:rPr lang="en-US" sz="2400" b="1" dirty="0" smtClean="0">
                <a:latin typeface="Algerian" panose="04020705040A02060702" pitchFamily="82" charset="0"/>
              </a:rPr>
              <a:t>				 </a:t>
            </a:r>
            <a:endParaRPr lang="en-US" sz="4000" dirty="0">
              <a:latin typeface="Algerian" panose="04020705040A02060702" pitchFamily="82" charset="0"/>
            </a:endParaRPr>
          </a:p>
          <a:p>
            <a:endParaRPr 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0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resentation of Legal Advice Online LegalTech 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045233" y="1550127"/>
            <a:ext cx="4667794" cy="114953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OBJECTIVE</a:t>
            </a:r>
            <a:endParaRPr 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7920" y="36718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19307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general objectives of the project are to develop a reliable, convenient and accurate Ordering System</a:t>
            </a:r>
            <a:endParaRPr lang="en-US">
              <a:solidFill>
                <a:srgbClr val="19307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14309" y="2699659"/>
            <a:ext cx="5277394" cy="2812867"/>
          </a:xfrm>
          <a:prstGeom prst="rect">
            <a:avLst/>
          </a:prstGeom>
          <a:solidFill>
            <a:srgbClr val="19307C"/>
          </a:solidFill>
          <a:ln>
            <a:solidFill>
              <a:srgbClr val="193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The general objectives of the project are to develop a reliable, convenient and accurate Ordering </a:t>
            </a:r>
            <a:r>
              <a:rPr lang="en-US" sz="3200" b="1" dirty="0" smtClean="0"/>
              <a:t>System.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86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nual Report Content Presentation Sl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5097" y="243840"/>
            <a:ext cx="2429692" cy="923109"/>
          </a:xfrm>
          <a:prstGeom prst="rect">
            <a:avLst/>
          </a:prstGeom>
          <a:solidFill>
            <a:srgbClr val="5EB3F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635000"/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51566" y="1889760"/>
            <a:ext cx="2899954" cy="452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51566" y="2573382"/>
            <a:ext cx="2899954" cy="452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51566" y="3257004"/>
            <a:ext cx="2899954" cy="452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51566" y="3940626"/>
            <a:ext cx="2899954" cy="452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6252" y="4624248"/>
            <a:ext cx="2899954" cy="452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27475" y="197505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fastest-growing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mplate of Pre Launch Launch Post Launch 3 Segment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2099" cy="69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6091" y="235131"/>
            <a:ext cx="8046719" cy="74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7786" y="304801"/>
            <a:ext cx="9291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External Interface </a:t>
            </a:r>
            <a:r>
              <a:rPr lang="en-US" sz="4400" b="1" dirty="0" smtClean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Requirement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379573" y="56533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71586" y="2088690"/>
            <a:ext cx="2081348" cy="420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66593" y="2024771"/>
            <a:ext cx="2081348" cy="420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021197" y="2088690"/>
            <a:ext cx="2215744" cy="420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62423" y="2010787"/>
            <a:ext cx="218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EA4E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Interfaces</a:t>
            </a:r>
            <a:endParaRPr lang="en-US" sz="2400" dirty="0">
              <a:solidFill>
                <a:srgbClr val="4EA4E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9553" y="2088690"/>
            <a:ext cx="2998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75EB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Hardware</a:t>
            </a:r>
            <a:r>
              <a:rPr lang="en-US" sz="2400" b="1" dirty="0" smtClean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675EB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Interfaces</a:t>
            </a:r>
            <a:r>
              <a:rPr lang="en-US" sz="24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8673737" y="2010443"/>
            <a:ext cx="3176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35CE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Software Interfaces </a:t>
            </a:r>
            <a:endParaRPr lang="en-US" sz="2400" dirty="0">
              <a:solidFill>
                <a:srgbClr val="735CE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553" y="4371703"/>
            <a:ext cx="2799453" cy="103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 </a:t>
            </a:r>
          </a:p>
          <a:p>
            <a:pPr algn="ctr"/>
            <a:r>
              <a:rPr lang="en-US" dirty="0" smtClean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</a:t>
            </a:r>
            <a:r>
              <a:rPr lang="en-US" dirty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shall be logical </a:t>
            </a:r>
            <a:r>
              <a:rPr lang="en-US" dirty="0" smtClean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address </a:t>
            </a:r>
            <a:r>
              <a:rPr lang="en-US" dirty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system in IPv6 format.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828" y="4371703"/>
            <a:ext cx="2821577" cy="146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user interface will be implemented using any android smartphone app browser. </a:t>
            </a:r>
            <a:endParaRPr lang="en-US" dirty="0">
              <a:ln w="0"/>
              <a:solidFill>
                <a:srgbClr val="575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87154" y="4302034"/>
            <a:ext cx="2886537" cy="1393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575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system shall communicate with the Configurator to identify all the available components to configure the product</a:t>
            </a:r>
            <a:endParaRPr lang="en-US" dirty="0">
              <a:ln w="0"/>
              <a:solidFill>
                <a:srgbClr val="575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456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56" y="-21635"/>
            <a:ext cx="12272312" cy="69012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52339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4EA4E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4EA4E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4366" y="1968137"/>
            <a:ext cx="2960914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rgbClr val="4EA4E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Comm. </a:t>
            </a:r>
            <a:r>
              <a:rPr lang="en-US" sz="2800" b="1" dirty="0">
                <a:solidFill>
                  <a:srgbClr val="4EA4E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Interfaces</a:t>
            </a:r>
            <a:endParaRPr lang="en-US" sz="2800" dirty="0">
              <a:solidFill>
                <a:srgbClr val="4EA4E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35813" y="2029097"/>
            <a:ext cx="251677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24845" y="2029097"/>
            <a:ext cx="251677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675EB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Hardware</a:t>
            </a:r>
            <a:r>
              <a:rPr lang="en-US" b="1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675EB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Interfaces</a:t>
            </a:r>
            <a:r>
              <a:rPr lang="en-US" b="1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17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7051" y="292360"/>
            <a:ext cx="12461966" cy="597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4.1 Performance Requirements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product will be based on local server.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product will take initial load time.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performance will depend upon hardware components.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Payment system will be fully secure through POS system.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Different database for employee.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6670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4.2 Safety and Security Requirements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source code developed for this system shall be maintained in configuration management tool.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whole system is secured. Only Admin can access all the data.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This system will use HTTPS. Because of this protocol this is more secure.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2000"/>
              </a:lnSpc>
              <a:buFont typeface="Symbol" panose="05050102010706020507" pitchFamily="18" charset="2"/>
              <a:buChar char=""/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This system will use secured POS system.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 Other Requirements</a:t>
            </a: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5.1 Licensing Requirements</a:t>
            </a: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Not Applicable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5.2 Legal, Copyright, and Other Notices</a:t>
            </a: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All right reserved by our team.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5.3 Applicable Standards</a:t>
            </a: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" indent="-6350">
              <a:lnSpc>
                <a:spcPct val="112000"/>
              </a:lnSpc>
            </a:pPr>
            <a:r>
              <a:rPr lang="en-US" sz="10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 should be as per the industry standard.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6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26" y="4919816"/>
            <a:ext cx="10910847" cy="1306944"/>
          </a:xfrm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SOME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GLIMPSE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FRONT-END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1450" y="1229486"/>
            <a:ext cx="9579429" cy="2726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u="sng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Operating Environment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3B383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Minimum Windows 7. Better environment Windows 8, 8.1, 10.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Language:</a:t>
            </a: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Java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 is need to use web application to place food order in this system.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3B383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Whole system should be covered by Wi-Fi connection. 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5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086" y="933114"/>
            <a:ext cx="10056150" cy="4796042"/>
          </a:xfrm>
          <a:ln w="57150"/>
        </p:spPr>
        <p:style>
          <a:lnRef idx="2">
            <a:schemeClr val="accent3"/>
          </a:lnRef>
          <a:fillRef idx="1002">
            <a:schemeClr val="lt2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Arial" panose="020B0604020202020204" pitchFamily="34" charset="0"/>
              </a:rPr>
              <a:t>Go 4 Food want their customers to make their life easy by serving them delicious food in just few clicks. 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46907" y="4451927"/>
            <a:ext cx="9760525" cy="923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9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987</TotalTime>
  <Words>137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Microsoft JhengHei Light</vt:lpstr>
      <vt:lpstr>Algerian</vt:lpstr>
      <vt:lpstr>Arial</vt:lpstr>
      <vt:lpstr>Arial Black</vt:lpstr>
      <vt:lpstr>Arial Rounded MT Bold</vt:lpstr>
      <vt:lpstr>Bahnschrift Light</vt:lpstr>
      <vt:lpstr>Bahnschrift SemiBold</vt:lpstr>
      <vt:lpstr>Copperplate Gothic Bold</vt:lpstr>
      <vt:lpstr>Garamond</vt:lpstr>
      <vt:lpstr>Helvetica</vt:lpstr>
      <vt:lpstr>Symbol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GLIMPSE OF FRONT-END</vt:lpstr>
      <vt:lpstr>Go 4 Food want their customers to make their life easy by serving them delicious food in just few clicks. </vt:lpstr>
      <vt:lpstr>The PPT is divided into three parts</vt:lpstr>
      <vt:lpstr>PowerPoint Presentation</vt:lpstr>
      <vt:lpstr>PowerPoint Presentation</vt:lpstr>
      <vt:lpstr>SOME GLIMPSE OF BACK-END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4 FOOD</dc:title>
  <dc:creator>Harsh Panwar</dc:creator>
  <cp:lastModifiedBy>Aashish Shakya</cp:lastModifiedBy>
  <cp:revision>33</cp:revision>
  <dcterms:created xsi:type="dcterms:W3CDTF">2022-01-27T08:53:25Z</dcterms:created>
  <dcterms:modified xsi:type="dcterms:W3CDTF">2022-01-30T17:27:26Z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2d998b8d-1aed-4f82-891d-43072139b16d</vt:lpwstr>
  </property>
  <property fmtid="{D5CDD505-2E9C-101B-9397-08002B2CF9AE}" pid="3" name="HCLClassification">
    <vt:lpwstr>HCL_Cla5s_Publ1c</vt:lpwstr>
  </property>
  <property fmtid="{D5CDD505-2E9C-101B-9397-08002B2CF9AE}" pid="4" name="HCLClassD6">
    <vt:lpwstr>False</vt:lpwstr>
  </property>
</Properties>
</file>